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1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7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785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9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883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77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72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2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1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4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8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5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2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6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4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89A9-F1AE-405D-A3A4-9B18E6CF16C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5D1F36-27B6-4912-9F03-ABF92F0B9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7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Working with Command line arguments in C	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FE9B6A0-740D-3F4B-AE2A-3E5AEC0EE6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5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 language provides a way to receive arguments from the command line.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This is typically accomplished by specifying arguments on the operating system command line (console). </a:t>
            </a:r>
          </a:p>
          <a:p>
            <a:r>
              <a:rPr lang="en-US" sz="2000" dirty="0"/>
              <a:t>For example, if you have a  program named “</a:t>
            </a:r>
            <a:r>
              <a:rPr lang="en-US" sz="2000" dirty="0" err="1"/>
              <a:t>test_prog</a:t>
            </a:r>
            <a:r>
              <a:rPr lang="en-US" sz="2000" dirty="0"/>
              <a:t>” that takes in some command line parameters, you might type:</a:t>
            </a:r>
          </a:p>
          <a:p>
            <a:pPr marL="0" indent="0">
              <a:buNone/>
            </a:pPr>
            <a:r>
              <a:rPr lang="en-US" sz="2000" b="1" dirty="0"/>
              <a:t>		joey19&gt;	</a:t>
            </a:r>
            <a:r>
              <a:rPr lang="en-US" sz="2000" b="1" dirty="0" err="1"/>
              <a:t>test_prog</a:t>
            </a:r>
            <a:r>
              <a:rPr lang="en-US" sz="2000" b="1" dirty="0"/>
              <a:t> 1 apple orange 4096.0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With the expectation that your program will do something with the values 1, apple, orange and 4096.0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932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function is your link to the command line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/>
              <a:t>The prototype for main looks like: </a:t>
            </a:r>
          </a:p>
          <a:p>
            <a:pPr marL="800100" lvl="2" indent="0">
              <a:buNone/>
            </a:pPr>
            <a:r>
              <a:rPr lang="en-US" sz="46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int</a:t>
            </a:r>
            <a:r>
              <a:rPr lang="en-US" sz="4600" dirty="0">
                <a:latin typeface="Cordia New" panose="020B0304020202020204" pitchFamily="34" charset="-34"/>
                <a:cs typeface="Cordia New" panose="020B0304020202020204" pitchFamily="34" charset="-34"/>
              </a:rPr>
              <a:t> main(</a:t>
            </a:r>
            <a:r>
              <a:rPr lang="en-US" sz="46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int</a:t>
            </a:r>
            <a:r>
              <a:rPr lang="en-US" sz="4600" dirty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46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argc</a:t>
            </a:r>
            <a:r>
              <a:rPr lang="en-US" sz="4600" dirty="0">
                <a:latin typeface="Cordia New" panose="020B0304020202020204" pitchFamily="34" charset="-34"/>
                <a:cs typeface="Cordia New" panose="020B0304020202020204" pitchFamily="34" charset="-34"/>
              </a:rPr>
              <a:t>, char *</a:t>
            </a:r>
            <a:r>
              <a:rPr lang="en-US" sz="4600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argv</a:t>
            </a:r>
            <a:r>
              <a:rPr lang="en-US" sz="4600" dirty="0">
                <a:latin typeface="Cordia New" panose="020B0304020202020204" pitchFamily="34" charset="-34"/>
                <a:cs typeface="Cordia New" panose="020B0304020202020204" pitchFamily="34" charset="-34"/>
              </a:rPr>
              <a:t>[]);</a:t>
            </a:r>
          </a:p>
          <a:p>
            <a:pPr marL="571500" indent="-571500"/>
            <a:r>
              <a:rPr lang="en-US" sz="3200" dirty="0"/>
              <a:t>The first parameter is the number of items on the command line (</a:t>
            </a:r>
            <a:r>
              <a:rPr lang="en-US" sz="3200" b="1" dirty="0" err="1"/>
              <a:t>int</a:t>
            </a:r>
            <a:r>
              <a:rPr lang="en-US" sz="3200" b="1" dirty="0"/>
              <a:t> </a:t>
            </a:r>
            <a:r>
              <a:rPr lang="en-US" sz="3200" b="1" dirty="0" err="1"/>
              <a:t>argc</a:t>
            </a:r>
            <a:r>
              <a:rPr lang="en-US" sz="3200" b="1" dirty="0"/>
              <a:t>). </a:t>
            </a:r>
          </a:p>
          <a:p>
            <a:pPr marL="571500" indent="-571500"/>
            <a:r>
              <a:rPr lang="en-US" sz="3200" dirty="0"/>
              <a:t>The second parameter passed to main() is an array of pointers to the character strings containing each argument (</a:t>
            </a:r>
            <a:r>
              <a:rPr lang="en-US" sz="3200" b="1" dirty="0"/>
              <a:t>char *</a:t>
            </a:r>
            <a:r>
              <a:rPr lang="en-US" sz="3200" b="1" dirty="0" err="1"/>
              <a:t>argv</a:t>
            </a:r>
            <a:r>
              <a:rPr lang="en-US" sz="3200" b="1" dirty="0"/>
              <a:t>[]).</a:t>
            </a:r>
            <a:endParaRPr lang="en-US" sz="32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971550" lvl="1" indent="-571500"/>
            <a:r>
              <a:rPr lang="en-US" sz="2900" dirty="0"/>
              <a:t>Each argument on the command line is separated by one or more spaces, and the operating system places each argument directly into its own null-terminated string. </a:t>
            </a:r>
            <a:endParaRPr lang="en-US" sz="29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222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user enters at the command prompt:</a:t>
            </a:r>
          </a:p>
          <a:p>
            <a:pPr marL="457200" lvl="1" indent="0">
              <a:buNone/>
            </a:pPr>
            <a:r>
              <a:rPr lang="en-US" dirty="0" err="1"/>
              <a:t>test_prog</a:t>
            </a:r>
            <a:r>
              <a:rPr lang="en-US" dirty="0"/>
              <a:t> 1 apple orange 4096.0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argc</a:t>
            </a:r>
            <a:r>
              <a:rPr lang="en-US" dirty="0"/>
              <a:t> will be 5 </a:t>
            </a:r>
          </a:p>
          <a:p>
            <a:r>
              <a:rPr lang="en-US" dirty="0" err="1"/>
              <a:t>argv</a:t>
            </a:r>
            <a:r>
              <a:rPr lang="en-US" dirty="0"/>
              <a:t>[0] is a pointer to the string “</a:t>
            </a:r>
            <a:r>
              <a:rPr lang="en-US" dirty="0" err="1"/>
              <a:t>test_prog</a:t>
            </a:r>
            <a:r>
              <a:rPr lang="en-US" dirty="0"/>
              <a:t>” </a:t>
            </a:r>
          </a:p>
          <a:p>
            <a:r>
              <a:rPr lang="en-US" dirty="0" err="1"/>
              <a:t>argv</a:t>
            </a:r>
            <a:r>
              <a:rPr lang="en-US" dirty="0"/>
              <a:t>[1] is a pointer to the string “1” </a:t>
            </a:r>
          </a:p>
          <a:p>
            <a:r>
              <a:rPr lang="en-US" dirty="0" err="1"/>
              <a:t>argv</a:t>
            </a:r>
            <a:r>
              <a:rPr lang="en-US" dirty="0"/>
              <a:t>[2] is a pointer to the string “apple” </a:t>
            </a:r>
          </a:p>
          <a:p>
            <a:r>
              <a:rPr lang="en-US" dirty="0" err="1"/>
              <a:t>argv</a:t>
            </a:r>
            <a:r>
              <a:rPr lang="en-US" dirty="0"/>
              <a:t>[3] is a pointer to the string “orange” </a:t>
            </a:r>
          </a:p>
          <a:p>
            <a:r>
              <a:rPr lang="en-US" dirty="0" err="1"/>
              <a:t>argv</a:t>
            </a:r>
            <a:r>
              <a:rPr lang="en-US" dirty="0"/>
              <a:t>[4] is a pointer to the string “4096.0”</a:t>
            </a:r>
          </a:p>
        </p:txBody>
      </p:sp>
    </p:spTree>
    <p:extLst>
      <p:ext uri="{BB962C8B-B14F-4D97-AF65-F5344CB8AC3E}">
        <p14:creationId xmlns:p14="http://schemas.microsoft.com/office/powerpoint/2010/main" val="149759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main() routine can check </a:t>
            </a:r>
            <a:r>
              <a:rPr lang="en-US" dirty="0" err="1"/>
              <a:t>argc</a:t>
            </a:r>
            <a:r>
              <a:rPr lang="en-US" dirty="0"/>
              <a:t> to see how many arguments the user specified.</a:t>
            </a:r>
          </a:p>
          <a:p>
            <a:r>
              <a:rPr lang="en-US" dirty="0"/>
              <a:t>The minimum count for </a:t>
            </a:r>
            <a:r>
              <a:rPr lang="en-US" dirty="0" err="1"/>
              <a:t>argc</a:t>
            </a:r>
            <a:r>
              <a:rPr lang="en-US" dirty="0"/>
              <a:t> is 1: the command line just contained the name of the invoked program with no arguments.</a:t>
            </a:r>
          </a:p>
          <a:p>
            <a:r>
              <a:rPr lang="en-US" dirty="0"/>
              <a:t> The program can find out its own name as it was invoked: it is stored in the </a:t>
            </a:r>
            <a:r>
              <a:rPr lang="en-US" dirty="0" err="1"/>
              <a:t>argv</a:t>
            </a:r>
            <a:r>
              <a:rPr lang="en-US" dirty="0"/>
              <a:t>[0] string! </a:t>
            </a:r>
          </a:p>
          <a:p>
            <a:r>
              <a:rPr lang="en-US" b="1" dirty="0"/>
              <a:t>The arguments from the command line are not automatically converted: the characters are just copied into the </a:t>
            </a:r>
            <a:r>
              <a:rPr lang="en-US" b="1" dirty="0" err="1"/>
              <a:t>argv</a:t>
            </a:r>
            <a:r>
              <a:rPr lang="en-US" b="1" dirty="0"/>
              <a:t> strings. </a:t>
            </a:r>
          </a:p>
        </p:txBody>
      </p:sp>
    </p:spTree>
    <p:extLst>
      <p:ext uri="{BB962C8B-B14F-4D97-AF65-F5344CB8AC3E}">
        <p14:creationId xmlns:p14="http://schemas.microsoft.com/office/powerpoint/2010/main" val="247983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strings to numerical types using </a:t>
            </a:r>
            <a:r>
              <a:rPr lang="en-US" dirty="0" err="1"/>
              <a:t>sscanf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int_val</a:t>
            </a:r>
            <a:r>
              <a:rPr lang="en-US" sz="2800" dirty="0"/>
              <a:t>; float </a:t>
            </a:r>
            <a:r>
              <a:rPr lang="en-US" sz="2800" dirty="0" err="1"/>
              <a:t>float_val</a:t>
            </a:r>
            <a:r>
              <a:rPr lang="en-US" sz="2800" dirty="0"/>
              <a:t>; </a:t>
            </a:r>
          </a:p>
          <a:p>
            <a:r>
              <a:rPr lang="en-US" sz="2800" dirty="0" err="1"/>
              <a:t>sscanf</a:t>
            </a:r>
            <a:r>
              <a:rPr lang="en-US" sz="2800" dirty="0"/>
              <a:t>(</a:t>
            </a:r>
            <a:r>
              <a:rPr lang="en-US" sz="2800" dirty="0" err="1"/>
              <a:t>argv</a:t>
            </a:r>
            <a:r>
              <a:rPr lang="en-US" sz="2800" dirty="0"/>
              <a:t>[1],”%d”,&amp;</a:t>
            </a:r>
            <a:r>
              <a:rPr lang="en-US" sz="2800" dirty="0" err="1"/>
              <a:t>int_val</a:t>
            </a:r>
            <a:r>
              <a:rPr lang="en-US" sz="2800" dirty="0"/>
              <a:t>); </a:t>
            </a:r>
          </a:p>
          <a:p>
            <a:r>
              <a:rPr lang="en-US" sz="2800" dirty="0" err="1"/>
              <a:t>sscanf</a:t>
            </a:r>
            <a:r>
              <a:rPr lang="en-US" sz="2800" dirty="0"/>
              <a:t>(</a:t>
            </a:r>
            <a:r>
              <a:rPr lang="en-US" sz="2800" dirty="0" err="1"/>
              <a:t>argv</a:t>
            </a:r>
            <a:r>
              <a:rPr lang="en-US" sz="2800" dirty="0"/>
              <a:t>[4],”%f”,&amp;</a:t>
            </a:r>
            <a:r>
              <a:rPr lang="en-US" sz="2800" dirty="0" err="1"/>
              <a:t>float_val</a:t>
            </a:r>
            <a:r>
              <a:rPr lang="en-US" sz="2800" dirty="0"/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501232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strings to numeric types using </a:t>
            </a:r>
            <a:r>
              <a:rPr lang="en-US" dirty="0" err="1"/>
              <a:t>atoi</a:t>
            </a:r>
            <a:r>
              <a:rPr lang="en-US" dirty="0"/>
              <a:t>, </a:t>
            </a:r>
            <a:r>
              <a:rPr lang="en-US" dirty="0" err="1"/>
              <a:t>atol</a:t>
            </a:r>
            <a:r>
              <a:rPr lang="en-US" dirty="0"/>
              <a:t>, </a:t>
            </a:r>
            <a:r>
              <a:rPr lang="en-US" dirty="0" err="1"/>
              <a:t>atof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int_val</a:t>
            </a:r>
            <a:r>
              <a:rPr lang="en-US" sz="2800" dirty="0"/>
              <a:t>; float </a:t>
            </a:r>
            <a:r>
              <a:rPr lang="en-US" sz="2800" dirty="0" err="1"/>
              <a:t>float_val</a:t>
            </a:r>
            <a:r>
              <a:rPr lang="en-US" sz="2800" dirty="0"/>
              <a:t>; </a:t>
            </a:r>
          </a:p>
          <a:p>
            <a:r>
              <a:rPr lang="en-US" sz="2800" dirty="0" err="1"/>
              <a:t>int_val</a:t>
            </a:r>
            <a:r>
              <a:rPr lang="en-US" sz="2800" dirty="0"/>
              <a:t> = </a:t>
            </a:r>
            <a:r>
              <a:rPr lang="en-US" sz="2800" dirty="0" err="1"/>
              <a:t>atoi</a:t>
            </a:r>
            <a:r>
              <a:rPr lang="en-US" sz="2800" dirty="0"/>
              <a:t>(</a:t>
            </a:r>
            <a:r>
              <a:rPr lang="en-US" sz="2800" dirty="0" err="1"/>
              <a:t>argv</a:t>
            </a:r>
            <a:r>
              <a:rPr lang="en-US" sz="2800" dirty="0"/>
              <a:t>[1]);</a:t>
            </a:r>
          </a:p>
          <a:p>
            <a:r>
              <a:rPr lang="en-US" sz="2800" dirty="0" err="1"/>
              <a:t>float_val</a:t>
            </a:r>
            <a:r>
              <a:rPr lang="en-US" sz="2800" dirty="0"/>
              <a:t> = </a:t>
            </a:r>
            <a:r>
              <a:rPr lang="en-US" sz="2800" dirty="0" err="1"/>
              <a:t>atof</a:t>
            </a:r>
            <a:r>
              <a:rPr lang="en-US" sz="2800" dirty="0"/>
              <a:t>(argv4]);</a:t>
            </a:r>
          </a:p>
        </p:txBody>
      </p:sp>
    </p:spTree>
    <p:extLst>
      <p:ext uri="{BB962C8B-B14F-4D97-AF65-F5344CB8AC3E}">
        <p14:creationId xmlns:p14="http://schemas.microsoft.com/office/powerpoint/2010/main" val="22885309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21650</TotalTime>
  <Words>445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Cordia New</vt:lpstr>
      <vt:lpstr>Wingdings 3</vt:lpstr>
      <vt:lpstr>Wisp</vt:lpstr>
      <vt:lpstr>Working with Command line arguments in C </vt:lpstr>
      <vt:lpstr>The C language provides a way to receive arguments from the command line.</vt:lpstr>
      <vt:lpstr>The main function is your link to the command line parameters</vt:lpstr>
      <vt:lpstr>Example ..</vt:lpstr>
      <vt:lpstr>Notes</vt:lpstr>
      <vt:lpstr>Converting strings to numerical types using sscanf</vt:lpstr>
      <vt:lpstr>Converting strings to numeric types using atoi, atol, atof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 – Debrief</dc:title>
  <dc:creator>Eileen Theresa Kraemer</dc:creator>
  <cp:lastModifiedBy>Andrew Duchowski</cp:lastModifiedBy>
  <cp:revision>26</cp:revision>
  <dcterms:created xsi:type="dcterms:W3CDTF">2016-09-29T10:59:25Z</dcterms:created>
  <dcterms:modified xsi:type="dcterms:W3CDTF">2020-08-16T15:53:21Z</dcterms:modified>
</cp:coreProperties>
</file>